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A00369-0C5E-4A72-9656-D67329C2C0E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8"/>
            <p14:sldId id="287"/>
            <p14:sldId id="289"/>
          </p14:sldIdLst>
        </p14:section>
        <p14:section name="Untitled Section" id="{66C57C4C-25DE-4A8E-8DEE-ABB88CC7827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F0CB8-50BB-5D60-C53F-31812C55B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61CD0-8160-B51B-7173-D739ABFB9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B8F0B-B575-BB05-AFC5-E3AB3D662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4003-20BC-4DDA-ABF4-A04F42F29AF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5DF95-99BF-DA59-D09E-2C9182C1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EA7E1-DE89-322A-6716-36A894B3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4CE4-EEC2-4D11-AAAE-56CC02A1E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38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DD1E3-58CF-5E39-7A5E-FEF6D338C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0C12AB-5F80-F580-457E-5BE5E8191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D3BE6-844F-99DB-8C90-ACD9FD261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4003-20BC-4DDA-ABF4-A04F42F29AF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30610-356A-253E-AA75-EEC5B2D76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780E1-12B4-6B11-251B-18FBB23C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4CE4-EEC2-4D11-AAAE-56CC02A1E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05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2BBC36-FC23-B081-58C1-EA11CB588D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33BC6-C2F3-ED15-4CB8-047618FAC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46B7F-4791-551D-FF92-DEFE1C5D5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4003-20BC-4DDA-ABF4-A04F42F29AF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809B7-070A-5005-FBAA-8E5966BFF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F915-DE82-1E69-23C5-6C38035F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4CE4-EEC2-4D11-AAAE-56CC02A1E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291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ADF58-7B1E-9F74-7C4A-CF1DD19E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162E6-AA09-A6A9-4F6B-6EA73F27C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9DFB2-0BE8-C252-A9F4-BC398EB8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4003-20BC-4DDA-ABF4-A04F42F29AF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5A5E3-EB54-D7E6-E941-FDDD21101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A2047-7B73-946E-31C3-F40F352E5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4CE4-EEC2-4D11-AAAE-56CC02A1E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528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1E103-D71E-2943-73DE-7F9F8D4A0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B3D9B-BA0A-F4BE-077A-43078AFEC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657F1-FD4E-6882-B139-8B5191DB6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4003-20BC-4DDA-ABF4-A04F42F29AF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0E85C-8E8F-0B2D-7E4C-AC588E3F1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1D72E-C4E7-9EC7-AC86-3E293609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4CE4-EEC2-4D11-AAAE-56CC02A1E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23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BF8E-AD63-FE7C-EDA2-584550D0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A85B-2BA2-A7C9-9B60-8E904D1BD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63C1B-69BB-CECA-5D56-A49B28F99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82D0E-E3FA-49FB-4B15-234678720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4003-20BC-4DDA-ABF4-A04F42F29AF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CFBA4-392B-1104-92BF-DDA990DEE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1D523-CC1C-F8A8-A0DD-5B1A76C2C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4CE4-EEC2-4D11-AAAE-56CC02A1E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252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17F8-6C36-7E7F-7276-F31A2069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4F209-425E-FBEA-0457-33E0CA647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87353-7452-3F18-5399-279B103D9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4CED32-D1F1-2BAC-BA96-4D3619E231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8BC59-E67E-4E91-F742-A87FD4688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219FBB-5CFF-7D6A-6FAA-E2812E30B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4003-20BC-4DDA-ABF4-A04F42F29AF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F6A990-D355-109E-A1CA-597CAA659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8DBE2F-2BC6-BA87-7364-FEDE450C3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4CE4-EEC2-4D11-AAAE-56CC02A1E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781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6C38-B8C4-A4D0-51D5-30255FE9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C4A1B7-7B9E-CE1D-5377-E4C5CED4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4003-20BC-4DDA-ABF4-A04F42F29AF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A8EE14-7370-E295-B531-D84CA031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E8EF9-995B-65FE-9B8F-3537B3A7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4CE4-EEC2-4D11-AAAE-56CC02A1E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62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E3E743-2270-CFB0-980A-C62C748E9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4003-20BC-4DDA-ABF4-A04F42F29AF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9F74E-5577-EE80-3774-8C028A77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A8A18-F432-823A-E91A-8EDBBB03D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4CE4-EEC2-4D11-AAAE-56CC02A1E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609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12AD-B6B7-E724-4E48-00AF7D35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974B5-5F33-62ED-F283-8D05FDDAC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10D73-9B9D-6090-C861-F32FBAB3E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18295-7C41-45D8-219B-A671246FA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4003-20BC-4DDA-ABF4-A04F42F29AF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1B798-0722-2EAC-545F-E5C57011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333E1-96D0-2CE3-16AD-E8F05816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4CE4-EEC2-4D11-AAAE-56CC02A1E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200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8C5AB-D92E-34EE-7FD5-51403E005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E140E1-559F-82B0-7D51-9FD86A0424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E121A-FDB5-E595-1A9F-17B099427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8330B-461B-ACC0-054F-452836984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34003-20BC-4DDA-ABF4-A04F42F29AF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02424-0307-C129-8678-9F6A9A6B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AC3D8-BE13-DB15-14F8-B6EF01990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4CE4-EEC2-4D11-AAAE-56CC02A1E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744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CC1D67-463B-9B1B-11BA-2F50DBDD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BFC6A-E335-8126-706B-5F2F8D26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3E1B-B72D-09B5-A1B9-AEEF8062C0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34003-20BC-4DDA-ABF4-A04F42F29AF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698F8-B148-A2DA-300B-E33343A39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14671-86EE-835A-19C7-C29CC0D01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84CE4-EEC2-4D11-AAAE-56CC02A1E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126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821F-0500-67CE-9E8D-B9799E5B2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6017"/>
            <a:ext cx="9144000" cy="98418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F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Ticket Booking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49B9B-80F3-C24B-F59B-94490DDF6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55117"/>
            <a:ext cx="9144000" cy="984183"/>
          </a:xfrm>
          <a:solidFill>
            <a:schemeClr val="accent1"/>
          </a:solidFill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Presented By</a:t>
            </a:r>
          </a:p>
          <a:p>
            <a:r>
              <a:rPr lang="en-IN" dirty="0">
                <a:solidFill>
                  <a:schemeClr val="bg1"/>
                </a:solidFill>
              </a:rPr>
              <a:t>Prasad </a:t>
            </a:r>
            <a:r>
              <a:rPr lang="en-IN" dirty="0" err="1">
                <a:solidFill>
                  <a:schemeClr val="bg1"/>
                </a:solidFill>
              </a:rPr>
              <a:t>Gawade</a:t>
            </a:r>
            <a:r>
              <a:rPr lang="en-IN" dirty="0">
                <a:solidFill>
                  <a:schemeClr val="bg1"/>
                </a:solidFill>
              </a:rPr>
              <a:t>  &amp; Sumeet </a:t>
            </a:r>
            <a:r>
              <a:rPr lang="en-IN" dirty="0" err="1">
                <a:solidFill>
                  <a:schemeClr val="bg1"/>
                </a:solidFill>
              </a:rPr>
              <a:t>Katkade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0CFF8-2CD9-3ACE-F092-91E82FB8B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48" y="1600201"/>
            <a:ext cx="6930190" cy="325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0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E2E2D9-34BA-9D66-656D-28A45200EE51}"/>
              </a:ext>
            </a:extLst>
          </p:cNvPr>
          <p:cNvSpPr/>
          <p:nvPr/>
        </p:nvSpPr>
        <p:spPr>
          <a:xfrm>
            <a:off x="1" y="-1"/>
            <a:ext cx="4639376" cy="923330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i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Owner Module </a:t>
            </a:r>
            <a:endParaRPr lang="en-US" sz="5400" i="1" cap="none" spc="0" dirty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4A25D-E27B-CBCC-C38B-56F5749063D4}"/>
              </a:ext>
            </a:extLst>
          </p:cNvPr>
          <p:cNvSpPr txBox="1"/>
          <p:nvPr/>
        </p:nvSpPr>
        <p:spPr>
          <a:xfrm>
            <a:off x="2127183" y="2290813"/>
            <a:ext cx="7642459" cy="217675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 into the portal                     </a:t>
            </a:r>
            <a:endParaRPr lang="en-IN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Acess</a:t>
            </a: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All Bookings Data</a:t>
            </a:r>
            <a:endParaRPr lang="en-IN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authorization status</a:t>
            </a:r>
            <a:endParaRPr lang="en-IN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 bus and update details</a:t>
            </a:r>
            <a:endParaRPr lang="en-IN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00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C0B91C-06A3-A1B9-0C9C-425AE29AFA20}"/>
              </a:ext>
            </a:extLst>
          </p:cNvPr>
          <p:cNvSpPr/>
          <p:nvPr/>
        </p:nvSpPr>
        <p:spPr>
          <a:xfrm>
            <a:off x="1" y="0"/>
            <a:ext cx="8884117" cy="923330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i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 For Owner </a:t>
            </a:r>
            <a:endParaRPr lang="en-US" sz="5400" i="1" cap="none" spc="0" dirty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9D242-92B9-B3B3-A6F0-55F7ED258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80" y="1289787"/>
            <a:ext cx="9444562" cy="4735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6609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5EF96E-4947-2EDD-2673-93416972CFE9}"/>
              </a:ext>
            </a:extLst>
          </p:cNvPr>
          <p:cNvSpPr/>
          <p:nvPr/>
        </p:nvSpPr>
        <p:spPr>
          <a:xfrm>
            <a:off x="2" y="67376"/>
            <a:ext cx="768095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i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Activity </a:t>
            </a:r>
            <a:r>
              <a:rPr lang="en-US" sz="5400" i="1" dirty="0" err="1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Diagram:Customer</a:t>
            </a:r>
            <a:r>
              <a:rPr lang="en-US" sz="5400" i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5400" i="1" cap="none" spc="0" dirty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CFC62-B0A7-976E-966F-EEC654165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78" y="1328285"/>
            <a:ext cx="10260530" cy="539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34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5BB339-42A7-3759-41F7-CA4590A230B2}"/>
              </a:ext>
            </a:extLst>
          </p:cNvPr>
          <p:cNvSpPr/>
          <p:nvPr/>
        </p:nvSpPr>
        <p:spPr>
          <a:xfrm>
            <a:off x="2" y="67376"/>
            <a:ext cx="768095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i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Activity </a:t>
            </a:r>
            <a:r>
              <a:rPr lang="en-US" sz="5400" i="1" dirty="0" err="1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Diagram:Manager</a:t>
            </a:r>
            <a:r>
              <a:rPr lang="en-US" sz="5400" i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5400" i="1" cap="none" spc="0" dirty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BD47E5-ABD4-8CFB-C558-9F899C2FD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99" y="1241659"/>
            <a:ext cx="10857297" cy="54029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996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B4CEF6-D6A7-637C-40F4-1912AA0CFA50}"/>
              </a:ext>
            </a:extLst>
          </p:cNvPr>
          <p:cNvSpPr/>
          <p:nvPr/>
        </p:nvSpPr>
        <p:spPr>
          <a:xfrm>
            <a:off x="2" y="67376"/>
            <a:ext cx="768095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i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Activity </a:t>
            </a:r>
            <a:r>
              <a:rPr lang="en-US" sz="5400" i="1" dirty="0" err="1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Diagram:Owner</a:t>
            </a:r>
            <a:r>
              <a:rPr lang="en-US" sz="5400" i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5400" i="1" cap="none" spc="0" dirty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8143-15D4-1DA7-C9D3-6DF5DCEC9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04" y="1232034"/>
            <a:ext cx="10231655" cy="56259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9186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3DAEA-5CB1-8E44-AD5C-D4ACAA9D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87" y="67378"/>
            <a:ext cx="11817197" cy="669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63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2BC31-5FE9-E99C-D509-0FC30A00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4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FB5CB-7473-C7E2-CFF4-04B1190E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2" y="105877"/>
            <a:ext cx="12038736" cy="632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83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8B1F8-2288-53CB-93C1-3B1D0589D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25" y="818147"/>
            <a:ext cx="11195418" cy="53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06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E0C32-7596-0396-3F56-52C468C46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31" y="571353"/>
            <a:ext cx="11436938" cy="57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06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D416EE-52C9-C86C-8E06-3876CB6637BB}"/>
              </a:ext>
            </a:extLst>
          </p:cNvPr>
          <p:cNvSpPr/>
          <p:nvPr/>
        </p:nvSpPr>
        <p:spPr>
          <a:xfrm>
            <a:off x="96253" y="192505"/>
            <a:ext cx="4437246" cy="923330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i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sz="5400" b="1" i="1" cap="none" spc="0" dirty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A0212-7A47-D861-5A97-B58CC772BB00}"/>
              </a:ext>
            </a:extLst>
          </p:cNvPr>
          <p:cNvSpPr txBox="1"/>
          <p:nvPr/>
        </p:nvSpPr>
        <p:spPr>
          <a:xfrm>
            <a:off x="1463040" y="1386039"/>
            <a:ext cx="91632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This is the project on the online ticketing system of modern coast bus company, which in most cases; the company has problems with their ticketing and scheduling process. This project intends to computerize its semi computerized ticketing system to provide better customer service.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Because of that, the company can provide the easier way of travelling to the customer or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passenger.Online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Bus Ticket 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Booking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 enables the bus company's customer to buy bus ticket online-ticket is the easiest and quickest way to take bus.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Sometimes, customer needs to queue up a long queue to buy bus ticket and ask for information. Besides that, customer also not allows buying bus ticket through telephone and Transnational’s telephone line is always busy. 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brings a lot of inconvenience to the customers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Online Bus Ticket Booking System enables the customer to buy bus ticket, make payment, cancel reservation and ask for information online easily.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33707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FC0836-6DD4-A0B7-473E-CAAFB5F46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27"/>
            <a:ext cx="12192000" cy="67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02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6ECB4-1ECC-25D0-E6BD-D5EC29A7D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6" y="1"/>
            <a:ext cx="12171414" cy="675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2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30D2D-E584-FD06-2DA7-1FFD4A40C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7" y="0"/>
            <a:ext cx="11571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30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9B00D2-14F4-DD0C-8117-25812E98B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80" y="77002"/>
            <a:ext cx="11475040" cy="668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149487-19C3-8D6B-58FD-8FDC1025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17" y="0"/>
            <a:ext cx="11243366" cy="640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4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E1A0C-2344-D80D-D14B-F1D53EB9C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98" y="0"/>
            <a:ext cx="1176080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46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830B13-F548-F8E2-BE96-6B0709C9B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1" y="96253"/>
            <a:ext cx="11621097" cy="676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4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19830B-0AA8-8B3F-B222-0EA14385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26" y="67376"/>
            <a:ext cx="11720627" cy="664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70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2F367-93A1-D1FC-C241-1AA06D985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1" y="86628"/>
            <a:ext cx="11608397" cy="663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1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CFF07-26CF-339B-287E-9A2CDF6EE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1" y="1"/>
            <a:ext cx="11608397" cy="675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0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F6006B-E702-AB4C-F9F6-FFD2B4021201}"/>
              </a:ext>
            </a:extLst>
          </p:cNvPr>
          <p:cNvSpPr/>
          <p:nvPr/>
        </p:nvSpPr>
        <p:spPr>
          <a:xfrm>
            <a:off x="0" y="0"/>
            <a:ext cx="6096001" cy="923330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i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Used</a:t>
            </a:r>
            <a:endParaRPr lang="en-US" sz="5400" i="1" cap="none" spc="0" dirty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E362F-AFF5-2627-E519-8BAF20763525}"/>
              </a:ext>
            </a:extLst>
          </p:cNvPr>
          <p:cNvSpPr txBox="1"/>
          <p:nvPr/>
        </p:nvSpPr>
        <p:spPr>
          <a:xfrm>
            <a:off x="1944303" y="2186374"/>
            <a:ext cx="8633861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Spring-Boot :–</a:t>
            </a:r>
            <a:r>
              <a:rPr lang="en-US" sz="20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</a:p>
          <a:p>
            <a:pPr marL="594360" lvl="2" indent="0" algn="just">
              <a:buNone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	</a:t>
            </a:r>
            <a:r>
              <a:rPr lang="en-US" sz="2000" b="0" i="0" dirty="0"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The main goal of the </a:t>
            </a:r>
            <a:r>
              <a:rPr lang="en-US" sz="2000" b="1" i="0" dirty="0"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Spring Boot</a:t>
            </a:r>
            <a:r>
              <a:rPr lang="en-US" sz="2000" b="0" i="0" dirty="0"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 framework is to reduce overall development time and increase efficiency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React has become the first choice for frontend because it gives developers the ability to work with a virtual browser (more friendly than the real browser). Also, a JavaScript developer can become a productive developer in a few hours because there is a small API to learn, a few functions, and how to use them…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React</a:t>
            </a: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:–</a:t>
            </a: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000" b="1" i="0" dirty="0">
                <a:solidFill>
                  <a:srgbClr val="202124"/>
                </a:solidFill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i="0" dirty="0"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React</a:t>
            </a:r>
            <a:r>
              <a:rPr lang="en-US" sz="2000" b="0" i="0" dirty="0"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 allows developers to create large web applications that can change data, without reloading the page. The main purpose of </a:t>
            </a:r>
            <a:r>
              <a:rPr lang="en-US" sz="2000" b="1" i="0" dirty="0"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React</a:t>
            </a:r>
            <a:r>
              <a:rPr lang="en-US" sz="2000" b="0" i="0" dirty="0"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 is to be fast, scalable, and simple.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 Spring </a:t>
            </a:r>
            <a:endParaRPr lang="en-IN" sz="2000" dirty="0">
              <a:latin typeface="Cambria" pitchFamily="18" charset="0"/>
              <a:ea typeface="Cambria" pitchFamily="18" charset="0"/>
            </a:endParaRPr>
          </a:p>
          <a:p>
            <a:pPr marL="594360" lvl="2" indent="0" algn="just">
              <a:buNone/>
            </a:pPr>
            <a:endParaRPr lang="en-US" sz="2000" dirty="0">
              <a:latin typeface="Cambria" pitchFamily="18" charset="0"/>
              <a:ea typeface="Cambria" pitchFamily="18" charset="0"/>
            </a:endParaRPr>
          </a:p>
          <a:p>
            <a:pPr marL="594360" lvl="2" indent="0" algn="just">
              <a:buNone/>
            </a:pPr>
            <a:endParaRPr lang="en-US" sz="2400" dirty="0">
              <a:solidFill>
                <a:srgbClr val="202124"/>
              </a:solidFill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EA80A-CE1C-1F5F-FD83-E75FC895D0BD}"/>
              </a:ext>
            </a:extLst>
          </p:cNvPr>
          <p:cNvSpPr txBox="1"/>
          <p:nvPr/>
        </p:nvSpPr>
        <p:spPr>
          <a:xfrm>
            <a:off x="2329313" y="1370186"/>
            <a:ext cx="8508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We used Java Spring-Boot as backend and React JS as Frontend in our Project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562220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C5964-B499-DDD4-7814-5707A251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73" y="77002"/>
            <a:ext cx="11754454" cy="678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95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5A44D5-6E1F-C930-C056-B36AA88F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98" y="192505"/>
            <a:ext cx="11625056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93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50809E-CFD8-C1C6-4970-AA4968D39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37" y="173255"/>
            <a:ext cx="9596386" cy="625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96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72D5B-E02F-6204-0172-600BB42AA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6" y="758688"/>
            <a:ext cx="11627448" cy="579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75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2EC0D-2748-0F17-2364-DB3A812D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61" y="211755"/>
            <a:ext cx="9703365" cy="59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9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D55338-9E60-7168-72D6-9F261F4FF4D7}"/>
              </a:ext>
            </a:extLst>
          </p:cNvPr>
          <p:cNvSpPr/>
          <p:nvPr/>
        </p:nvSpPr>
        <p:spPr>
          <a:xfrm>
            <a:off x="211756" y="0"/>
            <a:ext cx="4321743" cy="923330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IN" sz="5400" b="1" i="1" cap="none" spc="0" dirty="0">
                <a:ln/>
                <a:solidFill>
                  <a:schemeClr val="accent4"/>
                </a:solidFill>
                <a:effectLst/>
              </a:rPr>
              <a:t>User Classes</a:t>
            </a:r>
            <a:endParaRPr lang="en-IN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64958-590C-B574-DCEF-4F5FCA8B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47" y="1247862"/>
            <a:ext cx="2267688" cy="12162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D3278F-CE24-79A4-EEB6-18C5C26C5572}"/>
              </a:ext>
            </a:extLst>
          </p:cNvPr>
          <p:cNvSpPr/>
          <p:nvPr/>
        </p:nvSpPr>
        <p:spPr>
          <a:xfrm>
            <a:off x="991404" y="2913728"/>
            <a:ext cx="1732544" cy="10230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Customer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06329F-50CB-F8EF-848B-A2163C03C393}"/>
              </a:ext>
            </a:extLst>
          </p:cNvPr>
          <p:cNvCxnSpPr/>
          <p:nvPr/>
        </p:nvCxnSpPr>
        <p:spPr>
          <a:xfrm>
            <a:off x="1819175" y="240631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553097F-30C6-E3F9-1EB7-0E957E3D073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845147" y="2400140"/>
            <a:ext cx="12529" cy="513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1B545AF-53FE-D402-C447-90B6DCA56508}"/>
              </a:ext>
            </a:extLst>
          </p:cNvPr>
          <p:cNvSpPr txBox="1"/>
          <p:nvPr/>
        </p:nvSpPr>
        <p:spPr>
          <a:xfrm>
            <a:off x="558265" y="4196615"/>
            <a:ext cx="31435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 this module Customer will register ,update details or and can search for the buses for searching buses select particular Route and make payment after ticket booking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1515346-09B8-C3D8-CE57-9E9573829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087657"/>
            <a:ext cx="2675823" cy="131248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6F70AE7-BC02-681B-76AF-ABEA4858581F}"/>
              </a:ext>
            </a:extLst>
          </p:cNvPr>
          <p:cNvSpPr/>
          <p:nvPr/>
        </p:nvSpPr>
        <p:spPr>
          <a:xfrm>
            <a:off x="5043638" y="2913728"/>
            <a:ext cx="1867298" cy="1023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Manager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0A4F73-6A9C-9FA3-8B70-E732E2740800}"/>
              </a:ext>
            </a:extLst>
          </p:cNvPr>
          <p:cNvCxnSpPr>
            <a:cxnSpLocks/>
          </p:cNvCxnSpPr>
          <p:nvPr/>
        </p:nvCxnSpPr>
        <p:spPr>
          <a:xfrm>
            <a:off x="6015789" y="2233061"/>
            <a:ext cx="0" cy="6806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5A4D2F7-1F77-6A6F-549B-EA6905A7F087}"/>
              </a:ext>
            </a:extLst>
          </p:cNvPr>
          <p:cNvSpPr txBox="1"/>
          <p:nvPr/>
        </p:nvSpPr>
        <p:spPr>
          <a:xfrm>
            <a:off x="4754880" y="4196615"/>
            <a:ext cx="3108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 this module Manager Log into the manager </a:t>
            </a:r>
            <a:r>
              <a:rPr lang="en-IN" b="1" dirty="0" err="1"/>
              <a:t>portal.Create</a:t>
            </a:r>
            <a:r>
              <a:rPr lang="en-IN" b="1" dirty="0"/>
              <a:t> the </a:t>
            </a:r>
            <a:r>
              <a:rPr lang="en-IN" b="1" dirty="0" err="1"/>
              <a:t>profile,also</a:t>
            </a:r>
            <a:r>
              <a:rPr lang="en-IN" b="1" dirty="0"/>
              <a:t> update/reset </a:t>
            </a:r>
            <a:r>
              <a:rPr lang="en-IN" b="1" dirty="0" err="1"/>
              <a:t>password.Manager</a:t>
            </a:r>
            <a:r>
              <a:rPr lang="en-IN" b="1" dirty="0"/>
              <a:t> can add buses routes and </a:t>
            </a:r>
            <a:r>
              <a:rPr lang="en-IN" b="1" dirty="0" err="1"/>
              <a:t>haults.Managed</a:t>
            </a:r>
            <a:r>
              <a:rPr lang="en-IN" b="1" dirty="0"/>
              <a:t> the scheduling the </a:t>
            </a:r>
            <a:r>
              <a:rPr lang="en-IN" b="1" dirty="0" err="1"/>
              <a:t>buses.Set</a:t>
            </a:r>
            <a:r>
              <a:rPr lang="en-IN" b="1" dirty="0"/>
              <a:t> the prices as per distance.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2CB6FC5-B47C-CBC7-5E5B-945A543EE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912" y="923330"/>
            <a:ext cx="1973900" cy="178137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EF56D00-ED6E-123E-C567-4BE773768BA0}"/>
              </a:ext>
            </a:extLst>
          </p:cNvPr>
          <p:cNvSpPr/>
          <p:nvPr/>
        </p:nvSpPr>
        <p:spPr>
          <a:xfrm>
            <a:off x="9383912" y="2913728"/>
            <a:ext cx="1973900" cy="1023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Owner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A6EB3E-04ED-2F12-3EF7-5588F74DBEF3}"/>
              </a:ext>
            </a:extLst>
          </p:cNvPr>
          <p:cNvSpPr txBox="1"/>
          <p:nvPr/>
        </p:nvSpPr>
        <p:spPr>
          <a:xfrm>
            <a:off x="8701239" y="4196616"/>
            <a:ext cx="2932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Log into the </a:t>
            </a:r>
            <a:r>
              <a:rPr lang="en-IN" b="1" dirty="0" err="1"/>
              <a:t>portal.Acess</a:t>
            </a:r>
            <a:r>
              <a:rPr lang="en-IN" b="1" dirty="0"/>
              <a:t> all booking </a:t>
            </a:r>
            <a:r>
              <a:rPr lang="en-IN" b="1" dirty="0" err="1"/>
              <a:t>data.Set</a:t>
            </a:r>
            <a:r>
              <a:rPr lang="en-IN" b="1" dirty="0"/>
              <a:t> authorization </a:t>
            </a:r>
            <a:r>
              <a:rPr lang="en-IN" b="1" dirty="0" err="1"/>
              <a:t>status.Manage</a:t>
            </a:r>
            <a:r>
              <a:rPr lang="en-IN" b="1" dirty="0"/>
              <a:t> bus and update details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527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C493DA-5010-F50C-F1DF-8D6F7F0A7C41}"/>
              </a:ext>
            </a:extLst>
          </p:cNvPr>
          <p:cNvSpPr/>
          <p:nvPr/>
        </p:nvSpPr>
        <p:spPr>
          <a:xfrm>
            <a:off x="0" y="0"/>
            <a:ext cx="6096001" cy="923330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i="1" cap="none" spc="0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23B78-23B9-927D-35F5-61B1AB368252}"/>
              </a:ext>
            </a:extLst>
          </p:cNvPr>
          <p:cNvSpPr txBox="1"/>
          <p:nvPr/>
        </p:nvSpPr>
        <p:spPr>
          <a:xfrm>
            <a:off x="1520792" y="1443789"/>
            <a:ext cx="860498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The system provides efficient way to use the service by </a:t>
            </a:r>
            <a:r>
              <a:rPr lang="en-IN" sz="2400" b="1" dirty="0" err="1"/>
              <a:t>Customer,Manager</a:t>
            </a:r>
            <a:r>
              <a:rPr lang="en-IN" sz="2400" b="1" dirty="0"/>
              <a:t> and Owner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The System also comprise of updating details and changing Password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Personalized Profile for Customer and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 Bus Ticket Booking System is designed to make ticket booking service efficient and smooth for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Also it focuses on ease of all admin functionalities such as managing the details of Bus, Ticket, Bookings, Agents, Seats and reduces human errors.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 System is simple, reliable, user friendly, and corrective.</a:t>
            </a:r>
            <a:endParaRPr lang="en-I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0970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67B632-667F-A4B9-8EED-3F16E24A8969}"/>
              </a:ext>
            </a:extLst>
          </p:cNvPr>
          <p:cNvSpPr/>
          <p:nvPr/>
        </p:nvSpPr>
        <p:spPr>
          <a:xfrm>
            <a:off x="0" y="0"/>
            <a:ext cx="6096001" cy="923330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i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Module</a:t>
            </a:r>
            <a:endParaRPr lang="en-US" sz="5400" i="1" cap="none" spc="0" dirty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68D84-FCC4-346F-D565-90766E202DEA}"/>
              </a:ext>
            </a:extLst>
          </p:cNvPr>
          <p:cNvSpPr txBox="1"/>
          <p:nvPr/>
        </p:nvSpPr>
        <p:spPr>
          <a:xfrm>
            <a:off x="2733575" y="1357162"/>
            <a:ext cx="6412831" cy="491403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CusCustomer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login to the System.</a:t>
            </a:r>
            <a:endParaRPr lang="en-IN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 can register or  create profile</a:t>
            </a:r>
            <a:endParaRPr lang="en-IN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Update/reset password</a:t>
            </a:r>
            <a:endParaRPr lang="en-IN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Search for bus</a:t>
            </a:r>
            <a:endParaRPr lang="en-IN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Book his/her ticket</a:t>
            </a:r>
            <a:endParaRPr lang="en-IN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a payment</a:t>
            </a:r>
            <a:endParaRPr lang="en-IN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796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650E88-22A8-978C-66FA-22D5BD809236}"/>
              </a:ext>
            </a:extLst>
          </p:cNvPr>
          <p:cNvSpPr/>
          <p:nvPr/>
        </p:nvSpPr>
        <p:spPr>
          <a:xfrm>
            <a:off x="0" y="0"/>
            <a:ext cx="9856269" cy="923330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i="1" cap="none" spc="0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 For</a:t>
            </a:r>
            <a:r>
              <a:rPr lang="en-US" sz="5400" i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Customer</a:t>
            </a:r>
            <a:endParaRPr lang="en-US" sz="5400" i="1" cap="none" spc="0" dirty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B42F96-5C43-73DA-F818-34C4C6FEF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237" y="1742173"/>
            <a:ext cx="8206815" cy="4677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7078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576E8A-64AC-3CDB-2FBB-D4EDF7418C26}"/>
              </a:ext>
            </a:extLst>
          </p:cNvPr>
          <p:cNvSpPr/>
          <p:nvPr/>
        </p:nvSpPr>
        <p:spPr>
          <a:xfrm>
            <a:off x="1" y="0"/>
            <a:ext cx="540939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i="1" cap="none" spc="0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A9DEB-7D45-D356-BB59-3077554EC663}"/>
              </a:ext>
            </a:extLst>
          </p:cNvPr>
          <p:cNvSpPr txBox="1"/>
          <p:nvPr/>
        </p:nvSpPr>
        <p:spPr>
          <a:xfrm>
            <a:off x="2800952" y="2444817"/>
            <a:ext cx="6391174" cy="217675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 into the Manager portal</a:t>
            </a:r>
            <a:endParaRPr lang="en-IN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Profile creation</a:t>
            </a:r>
            <a:endParaRPr lang="en-IN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Update/reset password</a:t>
            </a:r>
            <a:endParaRPr lang="en-IN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buses routes and </a:t>
            </a:r>
            <a:r>
              <a:rPr lang="en-US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haults</a:t>
            </a:r>
            <a:endParaRPr lang="en-IN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155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82EA8F-1161-E89D-B54B-FD8739C91C1E}"/>
              </a:ext>
            </a:extLst>
          </p:cNvPr>
          <p:cNvSpPr/>
          <p:nvPr/>
        </p:nvSpPr>
        <p:spPr>
          <a:xfrm>
            <a:off x="1" y="0"/>
            <a:ext cx="951938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i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 For Manager </a:t>
            </a:r>
            <a:endParaRPr lang="en-US" sz="5400" i="1" cap="none" spc="0" dirty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DFAC39-4686-62E7-7BEE-DBDD094D4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189" y="1511165"/>
            <a:ext cx="7161196" cy="4908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9781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596</Words>
  <Application>Microsoft Office PowerPoint</Application>
  <PresentationFormat>Widescreen</PresentationFormat>
  <Paragraphs>50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</vt:lpstr>
      <vt:lpstr>Symbol</vt:lpstr>
      <vt:lpstr>Times New Roman</vt:lpstr>
      <vt:lpstr>Wingdings</vt:lpstr>
      <vt:lpstr>Office Theme</vt:lpstr>
      <vt:lpstr>Bus Ticket Booking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 Ticket Booking System</dc:title>
  <dc:creator>sumeetkatkade12345@gmail.com</dc:creator>
  <cp:lastModifiedBy>sumeetkatkade12345@gmail.com</cp:lastModifiedBy>
  <cp:revision>3</cp:revision>
  <dcterms:created xsi:type="dcterms:W3CDTF">2022-09-25T08:13:24Z</dcterms:created>
  <dcterms:modified xsi:type="dcterms:W3CDTF">2022-09-28T10:24:02Z</dcterms:modified>
</cp:coreProperties>
</file>